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o Provedor, </a:t>
            </a:r>
          </a:p>
          <a:p>
            <a:r>
              <a:rPr lang="pt-BR" dirty="0"/>
              <a:t>Jeová-</a:t>
            </a:r>
            <a:r>
              <a:rPr lang="pt-BR" dirty="0" err="1"/>
              <a:t>Jiré</a:t>
            </a:r>
            <a:r>
              <a:rPr lang="pt-BR" dirty="0"/>
              <a:t>, </a:t>
            </a:r>
          </a:p>
          <a:p>
            <a:r>
              <a:rPr lang="pt-BR" dirty="0"/>
              <a:t>O nosso Salvador, </a:t>
            </a:r>
          </a:p>
          <a:p>
            <a:r>
              <a:rPr lang="pt-BR" dirty="0"/>
              <a:t>nosso Messias.</a:t>
            </a:r>
          </a:p>
        </p:txBody>
      </p:sp>
    </p:spTree>
    <p:extLst>
      <p:ext uri="{BB962C8B-B14F-4D97-AF65-F5344CB8AC3E}">
        <p14:creationId xmlns:p14="http://schemas.microsoft.com/office/powerpoint/2010/main" val="1739065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Filho enviou, e </a:t>
            </a:r>
          </a:p>
          <a:p>
            <a:r>
              <a:rPr lang="pt-BR" dirty="0"/>
              <a:t>aqui testemunhou. </a:t>
            </a:r>
          </a:p>
          <a:p>
            <a:r>
              <a:rPr lang="pt-BR" dirty="0"/>
              <a:t>Ele é o Senhor que </a:t>
            </a:r>
          </a:p>
          <a:p>
            <a:r>
              <a:rPr lang="pt-BR" dirty="0"/>
              <a:t>te pode restaurar.</a:t>
            </a:r>
          </a:p>
        </p:txBody>
      </p:sp>
    </p:spTree>
    <p:extLst>
      <p:ext uri="{BB962C8B-B14F-4D97-AF65-F5344CB8AC3E}">
        <p14:creationId xmlns:p14="http://schemas.microsoft.com/office/powerpoint/2010/main" val="1630425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86AD24-D803-4D2E-8594-32B18FD420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 aleluia, canta aleluia! </a:t>
            </a:r>
          </a:p>
          <a:p>
            <a:r>
              <a:rPr lang="pt-BR" dirty="0"/>
              <a:t>Canta aleluia, canta aleluia!</a:t>
            </a:r>
          </a:p>
        </p:txBody>
      </p:sp>
    </p:spTree>
    <p:extLst>
      <p:ext uri="{BB962C8B-B14F-4D97-AF65-F5344CB8AC3E}">
        <p14:creationId xmlns:p14="http://schemas.microsoft.com/office/powerpoint/2010/main" val="2405344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AE1B09D-BA49-4D21-8ADA-DA41A1CED4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o Senhor Jeová, </a:t>
            </a:r>
          </a:p>
          <a:p>
            <a:r>
              <a:rPr lang="pt-BR" dirty="0"/>
              <a:t>Deus poderoso.</a:t>
            </a:r>
          </a:p>
          <a:p>
            <a:r>
              <a:rPr lang="pt-BR" dirty="0"/>
              <a:t>Ele é o Senhor que </a:t>
            </a:r>
          </a:p>
          <a:p>
            <a:r>
              <a:rPr lang="pt-BR" dirty="0"/>
              <a:t>te pode restaurar.</a:t>
            </a:r>
          </a:p>
        </p:txBody>
      </p:sp>
    </p:spTree>
    <p:extLst>
      <p:ext uri="{BB962C8B-B14F-4D97-AF65-F5344CB8AC3E}">
        <p14:creationId xmlns:p14="http://schemas.microsoft.com/office/powerpoint/2010/main" val="165094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o Senhor Jeová, </a:t>
            </a:r>
          </a:p>
          <a:p>
            <a:r>
              <a:rPr lang="pt-BR" dirty="0"/>
              <a:t>o Deus da criação, </a:t>
            </a:r>
          </a:p>
          <a:p>
            <a:r>
              <a:rPr lang="pt-BR" dirty="0"/>
              <a:t>Ele é o Senhor Jeová, </a:t>
            </a:r>
          </a:p>
          <a:p>
            <a:r>
              <a:rPr lang="pt-BR" dirty="0"/>
              <a:t>Deus poderoso,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 de </a:t>
            </a:r>
            <a:r>
              <a:rPr lang="pt-BR" dirty="0" err="1"/>
              <a:t>Gilead</a:t>
            </a:r>
            <a:r>
              <a:rPr lang="pt-BR" dirty="0"/>
              <a:t>’, </a:t>
            </a:r>
          </a:p>
          <a:p>
            <a:r>
              <a:rPr lang="pt-BR" dirty="0"/>
              <a:t>a Rocha eterna, </a:t>
            </a:r>
          </a:p>
          <a:p>
            <a:r>
              <a:rPr lang="pt-BR" dirty="0"/>
              <a:t>Ele é o Senhor que </a:t>
            </a:r>
          </a:p>
          <a:p>
            <a:r>
              <a:rPr lang="pt-BR" dirty="0"/>
              <a:t>te pode restaurar.</a:t>
            </a:r>
          </a:p>
        </p:txBody>
      </p:sp>
    </p:spTree>
    <p:extLst>
      <p:ext uri="{BB962C8B-B14F-4D97-AF65-F5344CB8AC3E}">
        <p14:creationId xmlns:p14="http://schemas.microsoft.com/office/powerpoint/2010/main" val="876102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86AD24-D803-4D2E-8594-32B18FD420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 aleluia, canta aleluia! </a:t>
            </a:r>
          </a:p>
          <a:p>
            <a:r>
              <a:rPr lang="pt-BR" dirty="0"/>
              <a:t>Canta aleluia, canta aleluia!</a:t>
            </a:r>
          </a:p>
        </p:txBody>
      </p:sp>
    </p:spTree>
    <p:extLst>
      <p:ext uri="{BB962C8B-B14F-4D97-AF65-F5344CB8AC3E}">
        <p14:creationId xmlns:p14="http://schemas.microsoft.com/office/powerpoint/2010/main" val="1419968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AE1B09D-BA49-4D21-8ADA-DA41A1CED4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o Senhor Jeová, </a:t>
            </a:r>
          </a:p>
          <a:p>
            <a:r>
              <a:rPr lang="pt-BR" dirty="0"/>
              <a:t>Deus poderoso.</a:t>
            </a:r>
          </a:p>
          <a:p>
            <a:r>
              <a:rPr lang="pt-BR" dirty="0"/>
              <a:t>Ele é o Senhor que </a:t>
            </a:r>
          </a:p>
          <a:p>
            <a:r>
              <a:rPr lang="pt-BR" dirty="0"/>
              <a:t>te pode restaurar.</a:t>
            </a:r>
          </a:p>
        </p:txBody>
      </p:sp>
    </p:spTree>
    <p:extLst>
      <p:ext uri="{BB962C8B-B14F-4D97-AF65-F5344CB8AC3E}">
        <p14:creationId xmlns:p14="http://schemas.microsoft.com/office/powerpoint/2010/main" val="2209724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o grande EU SOU, </a:t>
            </a:r>
          </a:p>
          <a:p>
            <a:r>
              <a:rPr lang="pt-BR" dirty="0"/>
              <a:t>o Deus de Abraão, </a:t>
            </a:r>
          </a:p>
          <a:p>
            <a:r>
              <a:rPr lang="pt-BR" dirty="0"/>
              <a:t>Senhor Jeová </a:t>
            </a:r>
            <a:r>
              <a:rPr lang="pt-BR" dirty="0" err="1"/>
              <a:t>Shalom</a:t>
            </a:r>
            <a:r>
              <a:rPr lang="pt-BR" dirty="0"/>
              <a:t>, </a:t>
            </a:r>
          </a:p>
          <a:p>
            <a:r>
              <a:rPr lang="pt-BR" dirty="0"/>
              <a:t>o Deus da paz, EU SOU,</a:t>
            </a:r>
          </a:p>
        </p:txBody>
      </p:sp>
    </p:spTree>
    <p:extLst>
      <p:ext uri="{BB962C8B-B14F-4D97-AF65-F5344CB8AC3E}">
        <p14:creationId xmlns:p14="http://schemas.microsoft.com/office/powerpoint/2010/main" val="380907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Deus de Israel, </a:t>
            </a:r>
          </a:p>
          <a:p>
            <a:r>
              <a:rPr lang="pt-BR" dirty="0"/>
              <a:t>que é eterno, </a:t>
            </a:r>
          </a:p>
          <a:p>
            <a:r>
              <a:rPr lang="pt-BR" dirty="0"/>
              <a:t>Ele é o Senhor que </a:t>
            </a:r>
          </a:p>
          <a:p>
            <a:r>
              <a:rPr lang="pt-BR" dirty="0"/>
              <a:t>te pode restaurar. </a:t>
            </a:r>
          </a:p>
        </p:txBody>
      </p:sp>
    </p:spTree>
    <p:extLst>
      <p:ext uri="{BB962C8B-B14F-4D97-AF65-F5344CB8AC3E}">
        <p14:creationId xmlns:p14="http://schemas.microsoft.com/office/powerpoint/2010/main" val="1325335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86AD24-D803-4D2E-8594-32B18FD420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 aleluia, canta aleluia! </a:t>
            </a:r>
          </a:p>
          <a:p>
            <a:r>
              <a:rPr lang="pt-BR" dirty="0"/>
              <a:t>Canta aleluia, canta aleluia!</a:t>
            </a:r>
          </a:p>
        </p:txBody>
      </p:sp>
    </p:spTree>
    <p:extLst>
      <p:ext uri="{BB962C8B-B14F-4D97-AF65-F5344CB8AC3E}">
        <p14:creationId xmlns:p14="http://schemas.microsoft.com/office/powerpoint/2010/main" val="2842414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JEOVÁ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AE1B09D-BA49-4D21-8ADA-DA41A1CED4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o Senhor Jeová, </a:t>
            </a:r>
          </a:p>
          <a:p>
            <a:r>
              <a:rPr lang="pt-BR" dirty="0"/>
              <a:t>Deus poderoso.</a:t>
            </a:r>
          </a:p>
          <a:p>
            <a:r>
              <a:rPr lang="pt-BR" dirty="0"/>
              <a:t>Ele é o Senhor que </a:t>
            </a:r>
          </a:p>
          <a:p>
            <a:r>
              <a:rPr lang="pt-BR" dirty="0"/>
              <a:t>te pode restaurar.</a:t>
            </a:r>
          </a:p>
        </p:txBody>
      </p:sp>
    </p:spTree>
    <p:extLst>
      <p:ext uri="{BB962C8B-B14F-4D97-AF65-F5344CB8AC3E}">
        <p14:creationId xmlns:p14="http://schemas.microsoft.com/office/powerpoint/2010/main" val="4059696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252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ELE É JEOVÁ</vt:lpstr>
      <vt:lpstr>ELE É JEOVÁ</vt:lpstr>
      <vt:lpstr>ELE É JEOVÁ</vt:lpstr>
      <vt:lpstr>ELE É JEOVÁ</vt:lpstr>
      <vt:lpstr>ELE É JEOVÁ</vt:lpstr>
      <vt:lpstr>ELE É JEOVÁ</vt:lpstr>
      <vt:lpstr>ELE É JEOVÁ</vt:lpstr>
      <vt:lpstr>ELE É JEOVÁ</vt:lpstr>
      <vt:lpstr>ELE É JEOVÁ</vt:lpstr>
      <vt:lpstr>ELE É JEOVÁ</vt:lpstr>
      <vt:lpstr>ELE É JEOVÁ</vt:lpstr>
      <vt:lpstr>ELE É JEOVÁ</vt:lpstr>
      <vt:lpstr>ELE É JEOVÁ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2019-06-12T21:32:39Z</dcterms:modified>
</cp:coreProperties>
</file>

<file path=docProps/thumbnail.jpeg>
</file>